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72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68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0215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57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52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78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28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5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26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6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47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4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6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8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00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77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3420"/>
            <a:ext cx="1219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Ecrivez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une réponse brève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(1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paragraphe, 5-10 phrases)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pour chaque question:</a:t>
            </a:r>
            <a:endParaRPr lang="fr-FR" sz="3400" dirty="0"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43535"/>
            <a:ext cx="11500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Dimbo" panose="020B0603010101010101" pitchFamily="34" charset="0"/>
              </a:rPr>
              <a:t>1. </a:t>
            </a:r>
            <a:r>
              <a:rPr lang="fr-FR" sz="3200" dirty="0">
                <a:latin typeface="Dimbo" panose="020B0603010101010101" pitchFamily="34" charset="0"/>
              </a:rPr>
              <a:t>Vous avez quels cours cette année</a:t>
            </a:r>
            <a:r>
              <a:rPr lang="fr-FR" sz="3200" dirty="0" smtClean="0">
                <a:latin typeface="Dimbo" panose="020B0603010101010101" pitchFamily="34" charset="0"/>
              </a:rPr>
              <a:t>?  </a:t>
            </a:r>
            <a:r>
              <a:rPr lang="fr-FR" sz="3200" dirty="0" smtClean="0">
                <a:latin typeface="Dimbo" panose="020B0603010101010101" pitchFamily="34" charset="0"/>
              </a:rPr>
              <a:t>Quels </a:t>
            </a:r>
            <a:r>
              <a:rPr lang="fr-FR" sz="3200" dirty="0" smtClean="0">
                <a:latin typeface="Dimbo" panose="020B0603010101010101" pitchFamily="34" charset="0"/>
              </a:rPr>
              <a:t>sont vos impressions de vos cours, vos profs, et les autres étudiants dans vos cours? </a:t>
            </a:r>
            <a:endParaRPr lang="fr-FR" sz="32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421141"/>
            <a:ext cx="11500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fr-FR" sz="3200" dirty="0" smtClean="0">
                <a:latin typeface="Dimbo" panose="020B0603010101010101" pitchFamily="34" charset="0"/>
              </a:rPr>
              <a:t>Qu’est-ce que vous avez fait pendant les vacances d’été?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906304"/>
            <a:ext cx="11500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Dimbo" panose="020B0603010101010101" pitchFamily="34" charset="0"/>
              </a:rPr>
              <a:t>3.  Vous étiez comment quand vous étiez enfant?  Qu’est-ce que vous aimiez ou détestiez?  </a:t>
            </a:r>
            <a:r>
              <a:rPr lang="fr-FR" sz="3200" dirty="0" smtClean="0">
                <a:latin typeface="Dimbo" panose="020B0603010101010101" pitchFamily="34" charset="0"/>
              </a:rPr>
              <a:t>Quels </a:t>
            </a:r>
            <a:r>
              <a:rPr lang="fr-FR" sz="3200" dirty="0" smtClean="0">
                <a:latin typeface="Dimbo" panose="020B0603010101010101" pitchFamily="34" charset="0"/>
              </a:rPr>
              <a:t>activités est-ce que vous faisiez souvent?</a:t>
            </a:r>
          </a:p>
        </p:txBody>
      </p:sp>
    </p:spTree>
    <p:extLst>
      <p:ext uri="{BB962C8B-B14F-4D97-AF65-F5344CB8AC3E}">
        <p14:creationId xmlns:p14="http://schemas.microsoft.com/office/powerpoint/2010/main" val="203646337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</TotalTime>
  <Words>78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Dimbo</vt:lpstr>
      <vt:lpstr>Trebuchet MS</vt:lpstr>
      <vt:lpstr>Wednesday</vt:lpstr>
      <vt:lpstr>Wingdings 3</vt:lpstr>
      <vt:lpstr>Facet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2014-09-08T13:40:12Z</dcterms:created>
  <dcterms:modified xsi:type="dcterms:W3CDTF">2014-09-08T15:50:00Z</dcterms:modified>
</cp:coreProperties>
</file>